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384550" cy="3636963"/>
  <p:notesSz cx="6858000" cy="9144000"/>
  <p:defaultTextStyle>
    <a:defPPr>
      <a:defRPr lang="ru-RU"/>
    </a:defPPr>
    <a:lvl1pPr marL="0" algn="l" defTabSz="48445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242226" algn="l" defTabSz="48445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484452" algn="l" defTabSz="48445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726677" algn="l" defTabSz="48445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968903" algn="l" defTabSz="48445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211128" algn="l" defTabSz="48445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453354" algn="l" defTabSz="48445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1695579" algn="l" defTabSz="48445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1937805" algn="l" defTabSz="48445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94" d="100"/>
          <a:sy n="194" d="100"/>
        </p:scale>
        <p:origin x="-1386" y="-90"/>
      </p:cViewPr>
      <p:guideLst>
        <p:guide orient="horz" pos="1146"/>
        <p:guide pos="106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3843" y="1129817"/>
            <a:ext cx="2876868" cy="77958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684" y="2060946"/>
            <a:ext cx="2369185" cy="9294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2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84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26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68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11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53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95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37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8803-835D-4416-8A0D-1151C931E0FA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EAB94-9E1D-4A7C-B382-AC97563D7F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8803-835D-4416-8A0D-1151C931E0FA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EAB94-9E1D-4A7C-B382-AC97563D7F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453801" y="145647"/>
            <a:ext cx="761524" cy="310320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69228" y="145647"/>
            <a:ext cx="2228162" cy="31032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8803-835D-4416-8A0D-1151C931E0FA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EAB94-9E1D-4A7C-B382-AC97563D7F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8803-835D-4416-8A0D-1151C931E0FA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EAB94-9E1D-4A7C-B382-AC97563D7F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357" y="2337087"/>
            <a:ext cx="2876868" cy="722341"/>
          </a:xfrm>
        </p:spPr>
        <p:txBody>
          <a:bodyPr anchor="t"/>
          <a:lstStyle>
            <a:lvl1pPr algn="l">
              <a:defRPr sz="22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7357" y="1541502"/>
            <a:ext cx="2876868" cy="795585"/>
          </a:xfrm>
        </p:spPr>
        <p:txBody>
          <a:bodyPr anchor="b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4222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8445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72667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96890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1112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45335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69557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193780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8803-835D-4416-8A0D-1151C931E0FA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EAB94-9E1D-4A7C-B382-AC97563D7F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69229" y="848625"/>
            <a:ext cx="1494843" cy="240022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720481" y="848625"/>
            <a:ext cx="1494843" cy="240022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8803-835D-4416-8A0D-1151C931E0FA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EAB94-9E1D-4A7C-B382-AC97563D7F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9228" y="814108"/>
            <a:ext cx="1495431" cy="339281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42226" indent="0">
              <a:buNone/>
              <a:defRPr sz="1000" b="1"/>
            </a:lvl2pPr>
            <a:lvl3pPr marL="484452" indent="0">
              <a:buNone/>
              <a:defRPr sz="900" b="1"/>
            </a:lvl3pPr>
            <a:lvl4pPr marL="726677" indent="0">
              <a:buNone/>
              <a:defRPr sz="800" b="1"/>
            </a:lvl4pPr>
            <a:lvl5pPr marL="968903" indent="0">
              <a:buNone/>
              <a:defRPr sz="800" b="1"/>
            </a:lvl5pPr>
            <a:lvl6pPr marL="1211128" indent="0">
              <a:buNone/>
              <a:defRPr sz="800" b="1"/>
            </a:lvl6pPr>
            <a:lvl7pPr marL="1453354" indent="0">
              <a:buNone/>
              <a:defRPr sz="800" b="1"/>
            </a:lvl7pPr>
            <a:lvl8pPr marL="1695579" indent="0">
              <a:buNone/>
              <a:defRPr sz="800" b="1"/>
            </a:lvl8pPr>
            <a:lvl9pPr marL="1937805" indent="0">
              <a:buNone/>
              <a:defRPr sz="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69228" y="1153389"/>
            <a:ext cx="1495431" cy="2095464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19306" y="814108"/>
            <a:ext cx="1496018" cy="339281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42226" indent="0">
              <a:buNone/>
              <a:defRPr sz="1000" b="1"/>
            </a:lvl2pPr>
            <a:lvl3pPr marL="484452" indent="0">
              <a:buNone/>
              <a:defRPr sz="900" b="1"/>
            </a:lvl3pPr>
            <a:lvl4pPr marL="726677" indent="0">
              <a:buNone/>
              <a:defRPr sz="800" b="1"/>
            </a:lvl4pPr>
            <a:lvl5pPr marL="968903" indent="0">
              <a:buNone/>
              <a:defRPr sz="800" b="1"/>
            </a:lvl5pPr>
            <a:lvl6pPr marL="1211128" indent="0">
              <a:buNone/>
              <a:defRPr sz="800" b="1"/>
            </a:lvl6pPr>
            <a:lvl7pPr marL="1453354" indent="0">
              <a:buNone/>
              <a:defRPr sz="800" b="1"/>
            </a:lvl7pPr>
            <a:lvl8pPr marL="1695579" indent="0">
              <a:buNone/>
              <a:defRPr sz="800" b="1"/>
            </a:lvl8pPr>
            <a:lvl9pPr marL="1937805" indent="0">
              <a:buNone/>
              <a:defRPr sz="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719306" y="1153389"/>
            <a:ext cx="1496018" cy="2095464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8803-835D-4416-8A0D-1151C931E0FA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EAB94-9E1D-4A7C-B382-AC97563D7F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8803-835D-4416-8A0D-1151C931E0FA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EAB94-9E1D-4A7C-B382-AC97563D7F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8803-835D-4416-8A0D-1151C931E0FA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EAB94-9E1D-4A7C-B382-AC97563D7F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28" y="144806"/>
            <a:ext cx="1113494" cy="616263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23265" y="144807"/>
            <a:ext cx="1892058" cy="3104046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9228" y="761069"/>
            <a:ext cx="1113494" cy="2487784"/>
          </a:xfrm>
        </p:spPr>
        <p:txBody>
          <a:bodyPr/>
          <a:lstStyle>
            <a:lvl1pPr marL="0" indent="0">
              <a:buNone/>
              <a:defRPr sz="800"/>
            </a:lvl1pPr>
            <a:lvl2pPr marL="242226" indent="0">
              <a:buNone/>
              <a:defRPr sz="700"/>
            </a:lvl2pPr>
            <a:lvl3pPr marL="484452" indent="0">
              <a:buNone/>
              <a:defRPr sz="500"/>
            </a:lvl3pPr>
            <a:lvl4pPr marL="726677" indent="0">
              <a:buNone/>
              <a:defRPr sz="500"/>
            </a:lvl4pPr>
            <a:lvl5pPr marL="968903" indent="0">
              <a:buNone/>
              <a:defRPr sz="500"/>
            </a:lvl5pPr>
            <a:lvl6pPr marL="1211128" indent="0">
              <a:buNone/>
              <a:defRPr sz="500"/>
            </a:lvl6pPr>
            <a:lvl7pPr marL="1453354" indent="0">
              <a:buNone/>
              <a:defRPr sz="500"/>
            </a:lvl7pPr>
            <a:lvl8pPr marL="1695579" indent="0">
              <a:buNone/>
              <a:defRPr sz="500"/>
            </a:lvl8pPr>
            <a:lvl9pPr marL="1937805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8803-835D-4416-8A0D-1151C931E0FA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EAB94-9E1D-4A7C-B382-AC97563D7F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3395" y="2545874"/>
            <a:ext cx="2030730" cy="300554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63395" y="324969"/>
            <a:ext cx="2030730" cy="2182178"/>
          </a:xfrm>
        </p:spPr>
        <p:txBody>
          <a:bodyPr/>
          <a:lstStyle>
            <a:lvl1pPr marL="0" indent="0">
              <a:buNone/>
              <a:defRPr sz="1700"/>
            </a:lvl1pPr>
            <a:lvl2pPr marL="242226" indent="0">
              <a:buNone/>
              <a:defRPr sz="1500"/>
            </a:lvl2pPr>
            <a:lvl3pPr marL="484452" indent="0">
              <a:buNone/>
              <a:defRPr sz="1200"/>
            </a:lvl3pPr>
            <a:lvl4pPr marL="726677" indent="0">
              <a:buNone/>
              <a:defRPr sz="1000"/>
            </a:lvl4pPr>
            <a:lvl5pPr marL="968903" indent="0">
              <a:buNone/>
              <a:defRPr sz="1000"/>
            </a:lvl5pPr>
            <a:lvl6pPr marL="1211128" indent="0">
              <a:buNone/>
              <a:defRPr sz="1000"/>
            </a:lvl6pPr>
            <a:lvl7pPr marL="1453354" indent="0">
              <a:buNone/>
              <a:defRPr sz="1000"/>
            </a:lvl7pPr>
            <a:lvl8pPr marL="1695579" indent="0">
              <a:buNone/>
              <a:defRPr sz="1000"/>
            </a:lvl8pPr>
            <a:lvl9pPr marL="1937805" indent="0">
              <a:buNone/>
              <a:defRPr sz="1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3395" y="2846429"/>
            <a:ext cx="2030730" cy="426838"/>
          </a:xfrm>
        </p:spPr>
        <p:txBody>
          <a:bodyPr/>
          <a:lstStyle>
            <a:lvl1pPr marL="0" indent="0">
              <a:buNone/>
              <a:defRPr sz="800"/>
            </a:lvl1pPr>
            <a:lvl2pPr marL="242226" indent="0">
              <a:buNone/>
              <a:defRPr sz="700"/>
            </a:lvl2pPr>
            <a:lvl3pPr marL="484452" indent="0">
              <a:buNone/>
              <a:defRPr sz="500"/>
            </a:lvl3pPr>
            <a:lvl4pPr marL="726677" indent="0">
              <a:buNone/>
              <a:defRPr sz="500"/>
            </a:lvl4pPr>
            <a:lvl5pPr marL="968903" indent="0">
              <a:buNone/>
              <a:defRPr sz="500"/>
            </a:lvl5pPr>
            <a:lvl6pPr marL="1211128" indent="0">
              <a:buNone/>
              <a:defRPr sz="500"/>
            </a:lvl6pPr>
            <a:lvl7pPr marL="1453354" indent="0">
              <a:buNone/>
              <a:defRPr sz="500"/>
            </a:lvl7pPr>
            <a:lvl8pPr marL="1695579" indent="0">
              <a:buNone/>
              <a:defRPr sz="500"/>
            </a:lvl8pPr>
            <a:lvl9pPr marL="1937805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8803-835D-4416-8A0D-1151C931E0FA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EAB94-9E1D-4A7C-B382-AC97563D7F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29" y="145648"/>
            <a:ext cx="3046095" cy="606160"/>
          </a:xfrm>
          <a:prstGeom prst="rect">
            <a:avLst/>
          </a:prstGeom>
        </p:spPr>
        <p:txBody>
          <a:bodyPr vert="horz" lIns="48445" tIns="24223" rIns="48445" bIns="2422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9229" y="848625"/>
            <a:ext cx="3046095" cy="2400228"/>
          </a:xfrm>
          <a:prstGeom prst="rect">
            <a:avLst/>
          </a:prstGeom>
        </p:spPr>
        <p:txBody>
          <a:bodyPr vert="horz" lIns="48445" tIns="24223" rIns="48445" bIns="2422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69229" y="3370927"/>
            <a:ext cx="789728" cy="193634"/>
          </a:xfrm>
          <a:prstGeom prst="rect">
            <a:avLst/>
          </a:prstGeom>
        </p:spPr>
        <p:txBody>
          <a:bodyPr vert="horz" lIns="48445" tIns="24223" rIns="48445" bIns="2422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48803-835D-4416-8A0D-1151C931E0FA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56389" y="3370927"/>
            <a:ext cx="1071775" cy="193634"/>
          </a:xfrm>
          <a:prstGeom prst="rect">
            <a:avLst/>
          </a:prstGeom>
        </p:spPr>
        <p:txBody>
          <a:bodyPr vert="horz" lIns="48445" tIns="24223" rIns="48445" bIns="2422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25596" y="3370927"/>
            <a:ext cx="789728" cy="193634"/>
          </a:xfrm>
          <a:prstGeom prst="rect">
            <a:avLst/>
          </a:prstGeom>
        </p:spPr>
        <p:txBody>
          <a:bodyPr vert="horz" lIns="48445" tIns="24223" rIns="48445" bIns="2422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EAB94-9E1D-4A7C-B382-AC97563D7F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84452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1669" indent="-181669" algn="l" defTabSz="4844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393617" indent="-151392" algn="l" defTabSz="484452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05564" indent="-121113" algn="l" defTabSz="484452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47790" indent="-121113" algn="l" defTabSz="484452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90016" indent="-121113" algn="l" defTabSz="484452" rtl="0" eaLnBrk="1" latinLnBrk="0" hangingPunct="1">
        <a:spcBef>
          <a:spcPct val="20000"/>
        </a:spcBef>
        <a:buFont typeface="Arial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32241" indent="-121113" algn="l" defTabSz="484452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74466" indent="-121113" algn="l" defTabSz="484452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16692" indent="-121113" algn="l" defTabSz="484452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58918" indent="-121113" algn="l" defTabSz="484452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844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42226" algn="l" defTabSz="4844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84452" algn="l" defTabSz="4844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26677" algn="l" defTabSz="4844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68903" algn="l" defTabSz="4844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211128" algn="l" defTabSz="4844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53354" algn="l" defTabSz="4844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95579" algn="l" defTabSz="4844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937805" algn="l" defTabSz="4844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7310" y="2767193"/>
            <a:ext cx="2269372" cy="330350"/>
          </a:xfrm>
        </p:spPr>
        <p:txBody>
          <a:bodyPr>
            <a:noAutofit/>
          </a:bodyPr>
          <a:lstStyle/>
          <a:p>
            <a:r>
              <a:rPr lang="ru-RU" sz="2300" b="1" dirty="0">
                <a:solidFill>
                  <a:schemeClr val="tx1"/>
                </a:solidFill>
                <a:latin typeface="робот"/>
              </a:rPr>
              <a:t>(81746) 2-17-66</a:t>
            </a:r>
          </a:p>
        </p:txBody>
      </p:sp>
      <p:pic>
        <p:nvPicPr>
          <p:cNvPr id="4" name="Рисунок 3" descr="F:\На подпись\проект\отобранные\картинка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164" y="234305"/>
            <a:ext cx="2088232" cy="112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F:\На подпись\проект\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7497" y="1361694"/>
            <a:ext cx="2388813" cy="12059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</Words>
  <Application>Microsoft Office PowerPoint</Application>
  <PresentationFormat>Произвольный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kab29-1</dc:creator>
  <cp:lastModifiedBy>Пользователь</cp:lastModifiedBy>
  <cp:revision>4</cp:revision>
  <dcterms:created xsi:type="dcterms:W3CDTF">2023-03-17T06:38:27Z</dcterms:created>
  <dcterms:modified xsi:type="dcterms:W3CDTF">2023-10-02T09:44:06Z</dcterms:modified>
</cp:coreProperties>
</file>