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1" autoAdjust="0"/>
    <p:restoredTop sz="94669" autoAdjust="0"/>
  </p:normalViewPr>
  <p:slideViewPr>
    <p:cSldViewPr>
      <p:cViewPr varScale="1">
        <p:scale>
          <a:sx n="77" d="100"/>
          <a:sy n="77" d="100"/>
        </p:scale>
        <p:origin x="-1518" y="-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F22F6-CBA6-4554-AF1B-8A8712F26397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B0B63-DAF3-46BA-B0EF-B2A16281FF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61605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BF10C-685E-4FD9-B945-337FEA35B10B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4E892-98B8-4429-A9B7-F0DD84FDB2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705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66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7124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158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3964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2544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26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0254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89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6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8135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4036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377268" y="2720721"/>
            <a:ext cx="3168352" cy="504085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1600" dirty="0" smtClean="0">
                <a:latin typeface="Arial Black" pitchFamily="34" charset="0"/>
              </a:rPr>
              <a:t>право на получение      достойной пенсии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>
              <a:latin typeface="Arial Black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1600" dirty="0" smtClean="0">
                <a:latin typeface="Arial Black" pitchFamily="34" charset="0"/>
              </a:rPr>
              <a:t>обеспечение безопасных условий труда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>
              <a:latin typeface="Arial Black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1600" dirty="0" smtClean="0">
                <a:latin typeface="Arial Black" pitchFamily="34" charset="0"/>
              </a:rPr>
              <a:t>оплата больничного листа, декретного отпуска</a:t>
            </a: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endParaRPr lang="ru-RU" sz="1600" dirty="0" smtClean="0">
              <a:latin typeface="Arial Black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1600" dirty="0" smtClean="0">
                <a:latin typeface="Arial Black" pitchFamily="34" charset="0"/>
              </a:rPr>
              <a:t>оплата трудового отпуска</a:t>
            </a: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endParaRPr lang="ru-RU" sz="1600" dirty="0">
              <a:latin typeface="Arial Black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1600" b="1" dirty="0" smtClean="0">
                <a:latin typeface="Arial Black" pitchFamily="34" charset="0"/>
              </a:rPr>
              <a:t>юридическая защита трудовых отношений</a:t>
            </a: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endParaRPr lang="ru-RU" sz="1600" dirty="0">
              <a:latin typeface="Arial Black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1600" dirty="0" smtClean="0">
                <a:latin typeface="Arial Black" pitchFamily="34" charset="0"/>
              </a:rPr>
              <a:t>возможность получения кредита</a:t>
            </a:r>
            <a:endParaRPr lang="ru-RU" sz="1600" dirty="0">
              <a:latin typeface="Arial Black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1650" y="492125"/>
            <a:ext cx="3816350" cy="1271588"/>
          </a:xfrm>
          <a:effectLst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к</a:t>
            </a:r>
            <a:endParaRPr lang="ru-RU" sz="3600" b="1" dirty="0">
              <a:solidFill>
                <a:schemeClr val="bg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3509963" y="2699793"/>
            <a:ext cx="3348037" cy="504085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ru-RU" sz="1600" dirty="0" smtClean="0">
                <a:latin typeface="Arial Black" pitchFamily="34" charset="0"/>
              </a:rPr>
              <a:t>самоуправство работодателя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1600" dirty="0" smtClean="0">
              <a:latin typeface="Arial Black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ru-RU" sz="1600" dirty="0">
                <a:latin typeface="Arial Black" pitchFamily="34" charset="0"/>
              </a:rPr>
              <a:t>м</a:t>
            </a:r>
            <a:r>
              <a:rPr lang="ru-RU" sz="1600" dirty="0" smtClean="0">
                <a:latin typeface="Arial Black" pitchFamily="34" charset="0"/>
              </a:rPr>
              <a:t>инимальный размер трудовой пенсии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1600" dirty="0">
              <a:latin typeface="Arial Black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1600" dirty="0" smtClean="0">
              <a:latin typeface="Arial Black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ru-RU" sz="1600" dirty="0" smtClean="0">
                <a:latin typeface="Arial Black" pitchFamily="34" charset="0"/>
              </a:rPr>
              <a:t>безнаказанность работодателя при потере здоровья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1600" dirty="0" smtClean="0">
              <a:latin typeface="Arial Black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ru-RU" sz="1600" dirty="0" smtClean="0">
                <a:latin typeface="Arial Black" pitchFamily="34" charset="0"/>
              </a:rPr>
              <a:t>отсутствие стабильной заработной платы</a:t>
            </a:r>
          </a:p>
          <a:p>
            <a:pPr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endParaRPr lang="ru-RU" sz="1600" dirty="0">
              <a:latin typeface="Arial Black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ru-RU" sz="1600" dirty="0" smtClean="0">
                <a:latin typeface="Arial Black" pitchFamily="34" charset="0"/>
              </a:rPr>
              <a:t>отдых зависит от желания работодателя</a:t>
            </a:r>
          </a:p>
          <a:p>
            <a:pPr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endParaRPr lang="ru-RU" sz="1600" dirty="0">
              <a:latin typeface="Arial Black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ru-RU" sz="1600" dirty="0" smtClean="0">
                <a:latin typeface="Arial Black" pitchFamily="34" charset="0"/>
              </a:rPr>
              <a:t>безразличие к здоровью работника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16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1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1028" name="Picture 4" descr="F:\На подпись\проект\отобранные\картинк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8692" y="0"/>
            <a:ext cx="5742638" cy="2699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628" y="59500"/>
            <a:ext cx="1116124" cy="105611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387013" y="2699793"/>
            <a:ext cx="288032" cy="2880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06271" y="3484923"/>
            <a:ext cx="288032" cy="2880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87013" y="4473921"/>
            <a:ext cx="307289" cy="2880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77268" y="5426568"/>
            <a:ext cx="288032" cy="2880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97765" y="6156177"/>
            <a:ext cx="296537" cy="3011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97765" y="6876256"/>
            <a:ext cx="288032" cy="2880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8640" y="8388424"/>
            <a:ext cx="6552728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Сообщить </a:t>
            </a:r>
            <a:r>
              <a:rPr lang="ru-RU" b="1" dirty="0"/>
              <a:t>о фактах выплаты «серой» зарплаты можно  по </a:t>
            </a:r>
            <a:r>
              <a:rPr lang="ru-RU" b="1" dirty="0" smtClean="0"/>
              <a:t>телефону </a:t>
            </a:r>
            <a:r>
              <a:rPr lang="ru-RU" b="1" dirty="0"/>
              <a:t>горячей линии: </a:t>
            </a:r>
            <a:r>
              <a:rPr lang="ru-RU" sz="2000" b="1" dirty="0"/>
              <a:t>(8172) 57-06-25</a:t>
            </a:r>
            <a:endParaRPr lang="ru-RU" sz="20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88640" y="7524328"/>
            <a:ext cx="648072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cs typeface="Aharoni" pitchFamily="2" charset="-79"/>
              </a:rPr>
              <a:t>Каждый работник имеет право получать за свой труд официальные доходы</a:t>
            </a:r>
            <a:endParaRPr lang="ru-RU" sz="2400" b="1" dirty="0">
              <a:solidFill>
                <a:srgbClr val="C00000"/>
              </a:solidFill>
              <a:cs typeface="Aharoni" pitchFamily="2" charset="-79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10011" y="2699793"/>
            <a:ext cx="343233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510011" y="3484923"/>
            <a:ext cx="343234" cy="2880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510011" y="4473920"/>
            <a:ext cx="343233" cy="2880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10011" y="5426568"/>
            <a:ext cx="343234" cy="2880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510011" y="6156177"/>
            <a:ext cx="343234" cy="3011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510011" y="6876256"/>
            <a:ext cx="343233" cy="2880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003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78</Words>
  <Application>Microsoft Office PowerPoint</Application>
  <PresentationFormat>Экран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работы с убыточными организациями</dc:title>
  <dc:creator>Болдырева Виктория Михайловна</dc:creator>
  <cp:lastModifiedBy>Пользователь</cp:lastModifiedBy>
  <cp:revision>26</cp:revision>
  <cp:lastPrinted>2019-05-23T12:01:16Z</cp:lastPrinted>
  <dcterms:created xsi:type="dcterms:W3CDTF">2018-02-16T12:00:02Z</dcterms:created>
  <dcterms:modified xsi:type="dcterms:W3CDTF">2023-10-02T09:40:52Z</dcterms:modified>
</cp:coreProperties>
</file>